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7559675" cy="1069181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74" autoAdjust="0"/>
  </p:normalViewPr>
  <p:slideViewPr>
    <p:cSldViewPr>
      <p:cViewPr>
        <p:scale>
          <a:sx n="90" d="100"/>
          <a:sy n="90" d="100"/>
        </p:scale>
        <p:origin x="2256" y="-504"/>
      </p:cViewPr>
      <p:guideLst>
        <p:guide orient="horz" pos="3368"/>
        <p:guide pos="23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3321396"/>
            <a:ext cx="6425724" cy="229180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3952" y="6058697"/>
            <a:ext cx="5291772" cy="27323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295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0590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0885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118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1476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177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2066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236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80764" y="428169"/>
            <a:ext cx="1700927" cy="912268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7984" y="428169"/>
            <a:ext cx="4976786" cy="91226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7163" y="6870483"/>
            <a:ext cx="6425724" cy="2123512"/>
          </a:xfrm>
        </p:spPr>
        <p:txBody>
          <a:bodyPr anchor="t"/>
          <a:lstStyle>
            <a:lvl1pPr algn="l">
              <a:defRPr sz="9008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7163" y="4531649"/>
            <a:ext cx="6425724" cy="2338831"/>
          </a:xfrm>
        </p:spPr>
        <p:txBody>
          <a:bodyPr anchor="b"/>
          <a:lstStyle>
            <a:lvl1pPr marL="0" indent="0">
              <a:buNone/>
              <a:defRPr sz="4505">
                <a:solidFill>
                  <a:schemeClr val="tx1">
                    <a:tint val="75000"/>
                  </a:schemeClr>
                </a:solidFill>
              </a:defRPr>
            </a:lvl1pPr>
            <a:lvl2pPr marL="1029521" indent="0">
              <a:buNone/>
              <a:defRPr sz="4053">
                <a:solidFill>
                  <a:schemeClr val="tx1">
                    <a:tint val="75000"/>
                  </a:schemeClr>
                </a:solidFill>
              </a:defRPr>
            </a:lvl2pPr>
            <a:lvl3pPr marL="2059041" indent="0">
              <a:buNone/>
              <a:defRPr sz="3602">
                <a:solidFill>
                  <a:schemeClr val="tx1">
                    <a:tint val="75000"/>
                  </a:schemeClr>
                </a:solidFill>
              </a:defRPr>
            </a:lvl3pPr>
            <a:lvl4pPr marL="3088562" indent="0">
              <a:buNone/>
              <a:defRPr sz="3152">
                <a:solidFill>
                  <a:schemeClr val="tx1">
                    <a:tint val="75000"/>
                  </a:schemeClr>
                </a:solidFill>
              </a:defRPr>
            </a:lvl4pPr>
            <a:lvl5pPr marL="4118082" indent="0">
              <a:buNone/>
              <a:defRPr sz="3152">
                <a:solidFill>
                  <a:schemeClr val="tx1">
                    <a:tint val="75000"/>
                  </a:schemeClr>
                </a:solidFill>
              </a:defRPr>
            </a:lvl5pPr>
            <a:lvl6pPr marL="5147602" indent="0">
              <a:buNone/>
              <a:defRPr sz="3152">
                <a:solidFill>
                  <a:schemeClr val="tx1">
                    <a:tint val="75000"/>
                  </a:schemeClr>
                </a:solidFill>
              </a:defRPr>
            </a:lvl6pPr>
            <a:lvl7pPr marL="6177124" indent="0">
              <a:buNone/>
              <a:defRPr sz="3152">
                <a:solidFill>
                  <a:schemeClr val="tx1">
                    <a:tint val="75000"/>
                  </a:schemeClr>
                </a:solidFill>
              </a:defRPr>
            </a:lvl7pPr>
            <a:lvl8pPr marL="7206645" indent="0">
              <a:buNone/>
              <a:defRPr sz="3152">
                <a:solidFill>
                  <a:schemeClr val="tx1">
                    <a:tint val="75000"/>
                  </a:schemeClr>
                </a:solidFill>
              </a:defRPr>
            </a:lvl8pPr>
            <a:lvl9pPr marL="8236165" indent="0">
              <a:buNone/>
              <a:defRPr sz="315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7984" y="2494759"/>
            <a:ext cx="3338856" cy="7056102"/>
          </a:xfrm>
        </p:spPr>
        <p:txBody>
          <a:bodyPr/>
          <a:lstStyle>
            <a:lvl1pPr>
              <a:defRPr sz="6305"/>
            </a:lvl1pPr>
            <a:lvl2pPr>
              <a:defRPr sz="5405"/>
            </a:lvl2pPr>
            <a:lvl3pPr>
              <a:defRPr sz="4505"/>
            </a:lvl3pPr>
            <a:lvl4pPr>
              <a:defRPr sz="4053"/>
            </a:lvl4pPr>
            <a:lvl5pPr>
              <a:defRPr sz="4053"/>
            </a:lvl5pPr>
            <a:lvl6pPr>
              <a:defRPr sz="4053"/>
            </a:lvl6pPr>
            <a:lvl7pPr>
              <a:defRPr sz="4053"/>
            </a:lvl7pPr>
            <a:lvl8pPr>
              <a:defRPr sz="4053"/>
            </a:lvl8pPr>
            <a:lvl9pPr>
              <a:defRPr sz="405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42835" y="2494759"/>
            <a:ext cx="3338856" cy="7056102"/>
          </a:xfrm>
        </p:spPr>
        <p:txBody>
          <a:bodyPr/>
          <a:lstStyle>
            <a:lvl1pPr>
              <a:defRPr sz="6305"/>
            </a:lvl1pPr>
            <a:lvl2pPr>
              <a:defRPr sz="5405"/>
            </a:lvl2pPr>
            <a:lvl3pPr>
              <a:defRPr sz="4505"/>
            </a:lvl3pPr>
            <a:lvl4pPr>
              <a:defRPr sz="4053"/>
            </a:lvl4pPr>
            <a:lvl5pPr>
              <a:defRPr sz="4053"/>
            </a:lvl5pPr>
            <a:lvl6pPr>
              <a:defRPr sz="4053"/>
            </a:lvl6pPr>
            <a:lvl7pPr>
              <a:defRPr sz="4053"/>
            </a:lvl7pPr>
            <a:lvl8pPr>
              <a:defRPr sz="4053"/>
            </a:lvl8pPr>
            <a:lvl9pPr>
              <a:defRPr sz="405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7985" y="2393286"/>
            <a:ext cx="3340169" cy="997407"/>
          </a:xfrm>
        </p:spPr>
        <p:txBody>
          <a:bodyPr anchor="b"/>
          <a:lstStyle>
            <a:lvl1pPr marL="0" indent="0">
              <a:buNone/>
              <a:defRPr sz="5405" b="1"/>
            </a:lvl1pPr>
            <a:lvl2pPr marL="1029521" indent="0">
              <a:buNone/>
              <a:defRPr sz="4505" b="1"/>
            </a:lvl2pPr>
            <a:lvl3pPr marL="2059041" indent="0">
              <a:buNone/>
              <a:defRPr sz="4053" b="1"/>
            </a:lvl3pPr>
            <a:lvl4pPr marL="3088562" indent="0">
              <a:buNone/>
              <a:defRPr sz="3602" b="1"/>
            </a:lvl4pPr>
            <a:lvl5pPr marL="4118082" indent="0">
              <a:buNone/>
              <a:defRPr sz="3602" b="1"/>
            </a:lvl5pPr>
            <a:lvl6pPr marL="5147602" indent="0">
              <a:buNone/>
              <a:defRPr sz="3602" b="1"/>
            </a:lvl6pPr>
            <a:lvl7pPr marL="6177124" indent="0">
              <a:buNone/>
              <a:defRPr sz="3602" b="1"/>
            </a:lvl7pPr>
            <a:lvl8pPr marL="7206645" indent="0">
              <a:buNone/>
              <a:defRPr sz="3602" b="1"/>
            </a:lvl8pPr>
            <a:lvl9pPr marL="8236165" indent="0">
              <a:buNone/>
              <a:defRPr sz="360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77985" y="3390693"/>
            <a:ext cx="3340169" cy="6160168"/>
          </a:xfrm>
        </p:spPr>
        <p:txBody>
          <a:bodyPr/>
          <a:lstStyle>
            <a:lvl1pPr>
              <a:defRPr sz="5405"/>
            </a:lvl1pPr>
            <a:lvl2pPr>
              <a:defRPr sz="4505"/>
            </a:lvl2pPr>
            <a:lvl3pPr>
              <a:defRPr sz="4053"/>
            </a:lvl3pPr>
            <a:lvl4pPr>
              <a:defRPr sz="3602"/>
            </a:lvl4pPr>
            <a:lvl5pPr>
              <a:defRPr sz="3602"/>
            </a:lvl5pPr>
            <a:lvl6pPr>
              <a:defRPr sz="3602"/>
            </a:lvl6pPr>
            <a:lvl7pPr>
              <a:defRPr sz="3602"/>
            </a:lvl7pPr>
            <a:lvl8pPr>
              <a:defRPr sz="3602"/>
            </a:lvl8pPr>
            <a:lvl9pPr>
              <a:defRPr sz="3602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40213" y="2393286"/>
            <a:ext cx="3341481" cy="997407"/>
          </a:xfrm>
        </p:spPr>
        <p:txBody>
          <a:bodyPr anchor="b"/>
          <a:lstStyle>
            <a:lvl1pPr marL="0" indent="0">
              <a:buNone/>
              <a:defRPr sz="5405" b="1"/>
            </a:lvl1pPr>
            <a:lvl2pPr marL="1029521" indent="0">
              <a:buNone/>
              <a:defRPr sz="4505" b="1"/>
            </a:lvl2pPr>
            <a:lvl3pPr marL="2059041" indent="0">
              <a:buNone/>
              <a:defRPr sz="4053" b="1"/>
            </a:lvl3pPr>
            <a:lvl4pPr marL="3088562" indent="0">
              <a:buNone/>
              <a:defRPr sz="3602" b="1"/>
            </a:lvl4pPr>
            <a:lvl5pPr marL="4118082" indent="0">
              <a:buNone/>
              <a:defRPr sz="3602" b="1"/>
            </a:lvl5pPr>
            <a:lvl6pPr marL="5147602" indent="0">
              <a:buNone/>
              <a:defRPr sz="3602" b="1"/>
            </a:lvl6pPr>
            <a:lvl7pPr marL="6177124" indent="0">
              <a:buNone/>
              <a:defRPr sz="3602" b="1"/>
            </a:lvl7pPr>
            <a:lvl8pPr marL="7206645" indent="0">
              <a:buNone/>
              <a:defRPr sz="3602" b="1"/>
            </a:lvl8pPr>
            <a:lvl9pPr marL="8236165" indent="0">
              <a:buNone/>
              <a:defRPr sz="3602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40213" y="3390693"/>
            <a:ext cx="3341481" cy="6160168"/>
          </a:xfrm>
        </p:spPr>
        <p:txBody>
          <a:bodyPr/>
          <a:lstStyle>
            <a:lvl1pPr>
              <a:defRPr sz="5405"/>
            </a:lvl1pPr>
            <a:lvl2pPr>
              <a:defRPr sz="4505"/>
            </a:lvl2pPr>
            <a:lvl3pPr>
              <a:defRPr sz="4053"/>
            </a:lvl3pPr>
            <a:lvl4pPr>
              <a:defRPr sz="3602"/>
            </a:lvl4pPr>
            <a:lvl5pPr>
              <a:defRPr sz="3602"/>
            </a:lvl5pPr>
            <a:lvl6pPr>
              <a:defRPr sz="3602"/>
            </a:lvl6pPr>
            <a:lvl7pPr>
              <a:defRPr sz="3602"/>
            </a:lvl7pPr>
            <a:lvl8pPr>
              <a:defRPr sz="3602"/>
            </a:lvl8pPr>
            <a:lvl9pPr>
              <a:defRPr sz="3602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986" y="425696"/>
            <a:ext cx="2487081" cy="1811668"/>
          </a:xfrm>
        </p:spPr>
        <p:txBody>
          <a:bodyPr anchor="b"/>
          <a:lstStyle>
            <a:lvl1pPr algn="l">
              <a:defRPr sz="4505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5624" y="425697"/>
            <a:ext cx="4226069" cy="9125166"/>
          </a:xfrm>
        </p:spPr>
        <p:txBody>
          <a:bodyPr/>
          <a:lstStyle>
            <a:lvl1pPr>
              <a:defRPr sz="7206"/>
            </a:lvl1pPr>
            <a:lvl2pPr>
              <a:defRPr sz="6305"/>
            </a:lvl2pPr>
            <a:lvl3pPr>
              <a:defRPr sz="5405"/>
            </a:lvl3pPr>
            <a:lvl4pPr>
              <a:defRPr sz="4505"/>
            </a:lvl4pPr>
            <a:lvl5pPr>
              <a:defRPr sz="4505"/>
            </a:lvl5pPr>
            <a:lvl6pPr>
              <a:defRPr sz="4505"/>
            </a:lvl6pPr>
            <a:lvl7pPr>
              <a:defRPr sz="4505"/>
            </a:lvl7pPr>
            <a:lvl8pPr>
              <a:defRPr sz="4505"/>
            </a:lvl8pPr>
            <a:lvl9pPr>
              <a:defRPr sz="450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77986" y="2237363"/>
            <a:ext cx="2487081" cy="7313498"/>
          </a:xfrm>
        </p:spPr>
        <p:txBody>
          <a:bodyPr/>
          <a:lstStyle>
            <a:lvl1pPr marL="0" indent="0">
              <a:buNone/>
              <a:defRPr sz="3152"/>
            </a:lvl1pPr>
            <a:lvl2pPr marL="1029521" indent="0">
              <a:buNone/>
              <a:defRPr sz="2701"/>
            </a:lvl2pPr>
            <a:lvl3pPr marL="2059041" indent="0">
              <a:buNone/>
              <a:defRPr sz="2252"/>
            </a:lvl3pPr>
            <a:lvl4pPr marL="3088562" indent="0">
              <a:buNone/>
              <a:defRPr sz="2027"/>
            </a:lvl4pPr>
            <a:lvl5pPr marL="4118082" indent="0">
              <a:buNone/>
              <a:defRPr sz="2027"/>
            </a:lvl5pPr>
            <a:lvl6pPr marL="5147602" indent="0">
              <a:buNone/>
              <a:defRPr sz="2027"/>
            </a:lvl6pPr>
            <a:lvl7pPr marL="6177124" indent="0">
              <a:buNone/>
              <a:defRPr sz="2027"/>
            </a:lvl7pPr>
            <a:lvl8pPr marL="7206645" indent="0">
              <a:buNone/>
              <a:defRPr sz="2027"/>
            </a:lvl8pPr>
            <a:lvl9pPr marL="8236165" indent="0">
              <a:buNone/>
              <a:defRPr sz="202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1749" y="7484270"/>
            <a:ext cx="4535805" cy="883561"/>
          </a:xfrm>
        </p:spPr>
        <p:txBody>
          <a:bodyPr anchor="b"/>
          <a:lstStyle>
            <a:lvl1pPr algn="l">
              <a:defRPr sz="4505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481749" y="955335"/>
            <a:ext cx="4535805" cy="6415088"/>
          </a:xfrm>
        </p:spPr>
        <p:txBody>
          <a:bodyPr/>
          <a:lstStyle>
            <a:lvl1pPr marL="0" indent="0">
              <a:buNone/>
              <a:defRPr sz="7206"/>
            </a:lvl1pPr>
            <a:lvl2pPr marL="1029521" indent="0">
              <a:buNone/>
              <a:defRPr sz="6305"/>
            </a:lvl2pPr>
            <a:lvl3pPr marL="2059041" indent="0">
              <a:buNone/>
              <a:defRPr sz="5405"/>
            </a:lvl3pPr>
            <a:lvl4pPr marL="3088562" indent="0">
              <a:buNone/>
              <a:defRPr sz="4505"/>
            </a:lvl4pPr>
            <a:lvl5pPr marL="4118082" indent="0">
              <a:buNone/>
              <a:defRPr sz="4505"/>
            </a:lvl5pPr>
            <a:lvl6pPr marL="5147602" indent="0">
              <a:buNone/>
              <a:defRPr sz="4505"/>
            </a:lvl6pPr>
            <a:lvl7pPr marL="6177124" indent="0">
              <a:buNone/>
              <a:defRPr sz="4505"/>
            </a:lvl7pPr>
            <a:lvl8pPr marL="7206645" indent="0">
              <a:buNone/>
              <a:defRPr sz="4505"/>
            </a:lvl8pPr>
            <a:lvl9pPr marL="8236165" indent="0">
              <a:buNone/>
              <a:defRPr sz="4505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1749" y="8367833"/>
            <a:ext cx="4535805" cy="1254802"/>
          </a:xfrm>
        </p:spPr>
        <p:txBody>
          <a:bodyPr/>
          <a:lstStyle>
            <a:lvl1pPr marL="0" indent="0">
              <a:buNone/>
              <a:defRPr sz="3152"/>
            </a:lvl1pPr>
            <a:lvl2pPr marL="1029521" indent="0">
              <a:buNone/>
              <a:defRPr sz="2701"/>
            </a:lvl2pPr>
            <a:lvl3pPr marL="2059041" indent="0">
              <a:buNone/>
              <a:defRPr sz="2252"/>
            </a:lvl3pPr>
            <a:lvl4pPr marL="3088562" indent="0">
              <a:buNone/>
              <a:defRPr sz="2027"/>
            </a:lvl4pPr>
            <a:lvl5pPr marL="4118082" indent="0">
              <a:buNone/>
              <a:defRPr sz="2027"/>
            </a:lvl5pPr>
            <a:lvl6pPr marL="5147602" indent="0">
              <a:buNone/>
              <a:defRPr sz="2027"/>
            </a:lvl6pPr>
            <a:lvl7pPr marL="6177124" indent="0">
              <a:buNone/>
              <a:defRPr sz="2027"/>
            </a:lvl7pPr>
            <a:lvl8pPr marL="7206645" indent="0">
              <a:buNone/>
              <a:defRPr sz="2027"/>
            </a:lvl8pPr>
            <a:lvl9pPr marL="8236165" indent="0">
              <a:buNone/>
              <a:defRPr sz="202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7984" y="428168"/>
            <a:ext cx="6803708" cy="17819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7984" y="2494759"/>
            <a:ext cx="6803708" cy="70561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77984" y="9909728"/>
            <a:ext cx="176392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2889" y="9909728"/>
            <a:ext cx="2393897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17767" y="9909728"/>
            <a:ext cx="1763924" cy="5692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0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059041" rtl="0" eaLnBrk="1" latinLnBrk="0" hangingPunct="1">
        <a:spcBef>
          <a:spcPct val="0"/>
        </a:spcBef>
        <a:buNone/>
        <a:defRPr sz="990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2141" indent="-772141" algn="l" defTabSz="2059041" rtl="0" eaLnBrk="1" latinLnBrk="0" hangingPunct="1">
        <a:spcBef>
          <a:spcPct val="20000"/>
        </a:spcBef>
        <a:buFont typeface="Arial" pitchFamily="34" charset="0"/>
        <a:buChar char="•"/>
        <a:defRPr sz="7206" kern="1200">
          <a:solidFill>
            <a:schemeClr val="tx1"/>
          </a:solidFill>
          <a:latin typeface="+mn-lt"/>
          <a:ea typeface="+mn-ea"/>
          <a:cs typeface="+mn-cs"/>
        </a:defRPr>
      </a:lvl1pPr>
      <a:lvl2pPr marL="1672971" indent="-643450" algn="l" defTabSz="2059041" rtl="0" eaLnBrk="1" latinLnBrk="0" hangingPunct="1">
        <a:spcBef>
          <a:spcPct val="20000"/>
        </a:spcBef>
        <a:buFont typeface="Arial" pitchFamily="34" charset="0"/>
        <a:buChar char="–"/>
        <a:defRPr sz="6305" kern="1200">
          <a:solidFill>
            <a:schemeClr val="tx1"/>
          </a:solidFill>
          <a:latin typeface="+mn-lt"/>
          <a:ea typeface="+mn-ea"/>
          <a:cs typeface="+mn-cs"/>
        </a:defRPr>
      </a:lvl2pPr>
      <a:lvl3pPr marL="2573801" indent="-514760" algn="l" defTabSz="2059041" rtl="0" eaLnBrk="1" latinLnBrk="0" hangingPunct="1">
        <a:spcBef>
          <a:spcPct val="20000"/>
        </a:spcBef>
        <a:buFont typeface="Arial" pitchFamily="34" charset="0"/>
        <a:buChar char="•"/>
        <a:defRPr sz="5405" kern="1200">
          <a:solidFill>
            <a:schemeClr val="tx1"/>
          </a:solidFill>
          <a:latin typeface="+mn-lt"/>
          <a:ea typeface="+mn-ea"/>
          <a:cs typeface="+mn-cs"/>
        </a:defRPr>
      </a:lvl3pPr>
      <a:lvl4pPr marL="3603322" indent="-514760" algn="l" defTabSz="2059041" rtl="0" eaLnBrk="1" latinLnBrk="0" hangingPunct="1">
        <a:spcBef>
          <a:spcPct val="20000"/>
        </a:spcBef>
        <a:buFont typeface="Arial" pitchFamily="34" charset="0"/>
        <a:buChar char="–"/>
        <a:defRPr sz="4505" kern="1200">
          <a:solidFill>
            <a:schemeClr val="tx1"/>
          </a:solidFill>
          <a:latin typeface="+mn-lt"/>
          <a:ea typeface="+mn-ea"/>
          <a:cs typeface="+mn-cs"/>
        </a:defRPr>
      </a:lvl4pPr>
      <a:lvl5pPr marL="4632844" indent="-514760" algn="l" defTabSz="2059041" rtl="0" eaLnBrk="1" latinLnBrk="0" hangingPunct="1">
        <a:spcBef>
          <a:spcPct val="20000"/>
        </a:spcBef>
        <a:buFont typeface="Arial" pitchFamily="34" charset="0"/>
        <a:buChar char="»"/>
        <a:defRPr sz="4505" kern="1200">
          <a:solidFill>
            <a:schemeClr val="tx1"/>
          </a:solidFill>
          <a:latin typeface="+mn-lt"/>
          <a:ea typeface="+mn-ea"/>
          <a:cs typeface="+mn-cs"/>
        </a:defRPr>
      </a:lvl5pPr>
      <a:lvl6pPr marL="5662364" indent="-514760" algn="l" defTabSz="2059041" rtl="0" eaLnBrk="1" latinLnBrk="0" hangingPunct="1">
        <a:spcBef>
          <a:spcPct val="20000"/>
        </a:spcBef>
        <a:buFont typeface="Arial" pitchFamily="34" charset="0"/>
        <a:buChar char="•"/>
        <a:defRPr sz="4505" kern="1200">
          <a:solidFill>
            <a:schemeClr val="tx1"/>
          </a:solidFill>
          <a:latin typeface="+mn-lt"/>
          <a:ea typeface="+mn-ea"/>
          <a:cs typeface="+mn-cs"/>
        </a:defRPr>
      </a:lvl6pPr>
      <a:lvl7pPr marL="6691883" indent="-514760" algn="l" defTabSz="2059041" rtl="0" eaLnBrk="1" latinLnBrk="0" hangingPunct="1">
        <a:spcBef>
          <a:spcPct val="20000"/>
        </a:spcBef>
        <a:buFont typeface="Arial" pitchFamily="34" charset="0"/>
        <a:buChar char="•"/>
        <a:defRPr sz="4505" kern="1200">
          <a:solidFill>
            <a:schemeClr val="tx1"/>
          </a:solidFill>
          <a:latin typeface="+mn-lt"/>
          <a:ea typeface="+mn-ea"/>
          <a:cs typeface="+mn-cs"/>
        </a:defRPr>
      </a:lvl7pPr>
      <a:lvl8pPr marL="7721405" indent="-514760" algn="l" defTabSz="2059041" rtl="0" eaLnBrk="1" latinLnBrk="0" hangingPunct="1">
        <a:spcBef>
          <a:spcPct val="20000"/>
        </a:spcBef>
        <a:buFont typeface="Arial" pitchFamily="34" charset="0"/>
        <a:buChar char="•"/>
        <a:defRPr sz="4505" kern="1200">
          <a:solidFill>
            <a:schemeClr val="tx1"/>
          </a:solidFill>
          <a:latin typeface="+mn-lt"/>
          <a:ea typeface="+mn-ea"/>
          <a:cs typeface="+mn-cs"/>
        </a:defRPr>
      </a:lvl8pPr>
      <a:lvl9pPr marL="8750925" indent="-514760" algn="l" defTabSz="2059041" rtl="0" eaLnBrk="1" latinLnBrk="0" hangingPunct="1">
        <a:spcBef>
          <a:spcPct val="20000"/>
        </a:spcBef>
        <a:buFont typeface="Arial" pitchFamily="34" charset="0"/>
        <a:buChar char="•"/>
        <a:defRPr sz="45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059041" rtl="0" eaLnBrk="1" latinLnBrk="0" hangingPunct="1">
        <a:defRPr sz="4053" kern="1200">
          <a:solidFill>
            <a:schemeClr val="tx1"/>
          </a:solidFill>
          <a:latin typeface="+mn-lt"/>
          <a:ea typeface="+mn-ea"/>
          <a:cs typeface="+mn-cs"/>
        </a:defRPr>
      </a:lvl1pPr>
      <a:lvl2pPr marL="1029521" algn="l" defTabSz="2059041" rtl="0" eaLnBrk="1" latinLnBrk="0" hangingPunct="1">
        <a:defRPr sz="4053" kern="1200">
          <a:solidFill>
            <a:schemeClr val="tx1"/>
          </a:solidFill>
          <a:latin typeface="+mn-lt"/>
          <a:ea typeface="+mn-ea"/>
          <a:cs typeface="+mn-cs"/>
        </a:defRPr>
      </a:lvl2pPr>
      <a:lvl3pPr marL="2059041" algn="l" defTabSz="2059041" rtl="0" eaLnBrk="1" latinLnBrk="0" hangingPunct="1">
        <a:defRPr sz="4053" kern="1200">
          <a:solidFill>
            <a:schemeClr val="tx1"/>
          </a:solidFill>
          <a:latin typeface="+mn-lt"/>
          <a:ea typeface="+mn-ea"/>
          <a:cs typeface="+mn-cs"/>
        </a:defRPr>
      </a:lvl3pPr>
      <a:lvl4pPr marL="3088562" algn="l" defTabSz="2059041" rtl="0" eaLnBrk="1" latinLnBrk="0" hangingPunct="1">
        <a:defRPr sz="4053" kern="1200">
          <a:solidFill>
            <a:schemeClr val="tx1"/>
          </a:solidFill>
          <a:latin typeface="+mn-lt"/>
          <a:ea typeface="+mn-ea"/>
          <a:cs typeface="+mn-cs"/>
        </a:defRPr>
      </a:lvl4pPr>
      <a:lvl5pPr marL="4118082" algn="l" defTabSz="2059041" rtl="0" eaLnBrk="1" latinLnBrk="0" hangingPunct="1">
        <a:defRPr sz="4053" kern="1200">
          <a:solidFill>
            <a:schemeClr val="tx1"/>
          </a:solidFill>
          <a:latin typeface="+mn-lt"/>
          <a:ea typeface="+mn-ea"/>
          <a:cs typeface="+mn-cs"/>
        </a:defRPr>
      </a:lvl5pPr>
      <a:lvl6pPr marL="5147602" algn="l" defTabSz="2059041" rtl="0" eaLnBrk="1" latinLnBrk="0" hangingPunct="1">
        <a:defRPr sz="4053" kern="1200">
          <a:solidFill>
            <a:schemeClr val="tx1"/>
          </a:solidFill>
          <a:latin typeface="+mn-lt"/>
          <a:ea typeface="+mn-ea"/>
          <a:cs typeface="+mn-cs"/>
        </a:defRPr>
      </a:lvl6pPr>
      <a:lvl7pPr marL="6177124" algn="l" defTabSz="2059041" rtl="0" eaLnBrk="1" latinLnBrk="0" hangingPunct="1">
        <a:defRPr sz="4053" kern="1200">
          <a:solidFill>
            <a:schemeClr val="tx1"/>
          </a:solidFill>
          <a:latin typeface="+mn-lt"/>
          <a:ea typeface="+mn-ea"/>
          <a:cs typeface="+mn-cs"/>
        </a:defRPr>
      </a:lvl7pPr>
      <a:lvl8pPr marL="7206645" algn="l" defTabSz="2059041" rtl="0" eaLnBrk="1" latinLnBrk="0" hangingPunct="1">
        <a:defRPr sz="4053" kern="1200">
          <a:solidFill>
            <a:schemeClr val="tx1"/>
          </a:solidFill>
          <a:latin typeface="+mn-lt"/>
          <a:ea typeface="+mn-ea"/>
          <a:cs typeface="+mn-cs"/>
        </a:defRPr>
      </a:lvl8pPr>
      <a:lvl9pPr marL="8236165" algn="l" defTabSz="2059041" rtl="0" eaLnBrk="1" latinLnBrk="0" hangingPunct="1">
        <a:defRPr sz="405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" y="1391"/>
            <a:ext cx="7559567" cy="1069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223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" y="1391"/>
            <a:ext cx="7559566" cy="1069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924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" y="1391"/>
            <a:ext cx="7559566" cy="1069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217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" y="1391"/>
            <a:ext cx="7559565" cy="1069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488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Milly Siebrits</dc:creator>
  <cp:lastModifiedBy>Microsoft Office User</cp:lastModifiedBy>
  <cp:revision>69</cp:revision>
  <cp:lastPrinted>2014-02-03T14:24:54Z</cp:lastPrinted>
  <dcterms:created xsi:type="dcterms:W3CDTF">2012-05-08T19:58:51Z</dcterms:created>
  <dcterms:modified xsi:type="dcterms:W3CDTF">2020-09-18T13:44:42Z</dcterms:modified>
</cp:coreProperties>
</file>